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9"/>
  </p:notes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E5F7A-620E-4358-B1CD-6C1A33F51162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1EC46-9E1C-4155-B3A3-9150D20B1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6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6D226-774A-41F3-9BDE-F961339A10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9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8/26/2015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8/26/2015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Essay Writing</a:t>
            </a:r>
            <a:br>
              <a:rPr lang="en-US" dirty="0" smtClean="0"/>
            </a:br>
            <a:r>
              <a:rPr lang="en-US" dirty="0" smtClean="0"/>
              <a:t>The Care of a Pet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0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057400" y="318655"/>
            <a:ext cx="8229600" cy="533400"/>
          </a:xfrm>
        </p:spPr>
        <p:txBody>
          <a:bodyPr>
            <a:noAutofit/>
          </a:bodyPr>
          <a:lstStyle/>
          <a:p>
            <a:r>
              <a:rPr lang="en-US" sz="3200" b="1" dirty="0"/>
              <a:t>5 Paragraph Pet Essay Rubric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059873" y="1385455"/>
            <a:ext cx="5320145" cy="7027719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 smtClean="0"/>
              <a:t>Intro </a:t>
            </a:r>
          </a:p>
          <a:p>
            <a:pPr lvl="1"/>
            <a:r>
              <a:rPr lang="en-US" dirty="0" smtClean="0"/>
              <a:t>Has a quote that is properly cited – author or website (2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Thesis is last sentence (2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At least 5 sentences (3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r>
              <a:rPr lang="en-US" sz="1600" dirty="0" smtClean="0"/>
              <a:t>Body 1</a:t>
            </a:r>
          </a:p>
          <a:p>
            <a:pPr lvl="1"/>
            <a:r>
              <a:rPr lang="en-US" dirty="0" smtClean="0"/>
              <a:t>Transition Sentence includes 1</a:t>
            </a:r>
            <a:r>
              <a:rPr lang="en-US" baseline="30000" dirty="0" smtClean="0"/>
              <a:t>st</a:t>
            </a:r>
            <a:r>
              <a:rPr lang="en-US" dirty="0" smtClean="0"/>
              <a:t> point made in thesis (1 </a:t>
            </a:r>
            <a:r>
              <a:rPr lang="en-US" dirty="0" err="1" smtClean="0"/>
              <a:t>pt</a:t>
            </a:r>
            <a:r>
              <a:rPr lang="en-US" dirty="0" smtClean="0"/>
              <a:t>)  Topic Sent. </a:t>
            </a:r>
          </a:p>
          <a:p>
            <a:pPr lvl="1"/>
            <a:r>
              <a:rPr lang="en-US" dirty="0" smtClean="0"/>
              <a:t>At least 5 sentences (3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r>
              <a:rPr lang="en-US" sz="1600" dirty="0" smtClean="0"/>
              <a:t>Body 2</a:t>
            </a:r>
          </a:p>
          <a:p>
            <a:pPr lvl="1"/>
            <a:r>
              <a:rPr lang="en-US" dirty="0"/>
              <a:t>Transition Sentence includes </a:t>
            </a:r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point made in thesis (1 </a:t>
            </a:r>
            <a:r>
              <a:rPr lang="en-US" dirty="0" err="1" smtClean="0"/>
              <a:t>pt</a:t>
            </a:r>
            <a:r>
              <a:rPr lang="en-US" dirty="0" smtClean="0"/>
              <a:t>) </a:t>
            </a:r>
            <a:r>
              <a:rPr lang="en-US" dirty="0"/>
              <a:t>Topic Sent</a:t>
            </a:r>
            <a:endParaRPr lang="en-US" dirty="0" smtClean="0"/>
          </a:p>
          <a:p>
            <a:pPr lvl="1"/>
            <a:r>
              <a:rPr lang="en-US" dirty="0" smtClean="0"/>
              <a:t>At least 5 sentences (3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sz="1600" dirty="0" smtClean="0"/>
              <a:t>Body 3</a:t>
            </a:r>
          </a:p>
          <a:p>
            <a:pPr lvl="1"/>
            <a:r>
              <a:rPr lang="en-US" dirty="0"/>
              <a:t>Transition Sentence includes </a:t>
            </a:r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point made in thesis (1 </a:t>
            </a:r>
            <a:r>
              <a:rPr lang="en-US" dirty="0" err="1" smtClean="0"/>
              <a:t>pt</a:t>
            </a:r>
            <a:r>
              <a:rPr lang="en-US" dirty="0" smtClean="0"/>
              <a:t>) </a:t>
            </a:r>
            <a:r>
              <a:rPr lang="en-US" dirty="0"/>
              <a:t>Topic Sent</a:t>
            </a:r>
            <a:endParaRPr lang="en-US" dirty="0" smtClean="0"/>
          </a:p>
          <a:p>
            <a:pPr lvl="1"/>
            <a:r>
              <a:rPr lang="en-US" dirty="0" smtClean="0"/>
              <a:t>At least 5 sentences (3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172200" y="1385455"/>
            <a:ext cx="44958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Conclusion </a:t>
            </a:r>
          </a:p>
          <a:p>
            <a:pPr lvl="1"/>
            <a:r>
              <a:rPr lang="en-US" dirty="0" smtClean="0"/>
              <a:t>Sums up points (2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Restates thesis (1 </a:t>
            </a:r>
            <a:r>
              <a:rPr lang="en-US" dirty="0" err="1" smtClean="0"/>
              <a:t>pt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Ends with a quote – properly cited (2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At least 5 sentences (3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/>
              <a:t>Grammar and Spelling (3 </a:t>
            </a:r>
            <a:r>
              <a:rPr lang="en-US" sz="2800" dirty="0" err="1"/>
              <a:t>pts</a:t>
            </a:r>
            <a:r>
              <a:rPr lang="en-US" sz="2800" dirty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/>
              <a:t>Essay flows and makes sense (4 </a:t>
            </a:r>
            <a:r>
              <a:rPr lang="en-US" sz="2800" dirty="0" err="1"/>
              <a:t>pts</a:t>
            </a:r>
            <a:r>
              <a:rPr lang="en-US" sz="2800" dirty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/>
              <a:t>Outline (3 </a:t>
            </a:r>
            <a:r>
              <a:rPr lang="en-US" sz="2800" dirty="0" err="1"/>
              <a:t>pts</a:t>
            </a:r>
            <a:r>
              <a:rPr lang="en-US" sz="2800" dirty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/>
              <a:t>Edited RD (5 </a:t>
            </a:r>
            <a:r>
              <a:rPr lang="en-US" sz="2800" dirty="0" err="1"/>
              <a:t>pts</a:t>
            </a:r>
            <a:r>
              <a:rPr lang="en-US" sz="2800" dirty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/>
              <a:t>No use of 1</a:t>
            </a:r>
            <a:r>
              <a:rPr lang="en-US" sz="2800" baseline="30000" dirty="0"/>
              <a:t>st</a:t>
            </a:r>
            <a:r>
              <a:rPr lang="en-US" sz="2800" dirty="0"/>
              <a:t> (I and me) or 2</a:t>
            </a:r>
            <a:r>
              <a:rPr lang="en-US" sz="2800" baseline="30000" dirty="0"/>
              <a:t>nd</a:t>
            </a:r>
            <a:r>
              <a:rPr lang="en-US" sz="2800" dirty="0"/>
              <a:t> person (you or your) (3 </a:t>
            </a:r>
            <a:r>
              <a:rPr lang="en-US" sz="2800" dirty="0" err="1"/>
              <a:t>pts</a:t>
            </a:r>
            <a:r>
              <a:rPr lang="en-US" sz="2800" dirty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800" dirty="0"/>
          </a:p>
          <a:p>
            <a:pPr marL="342900" lvl="1" indent="-342900" algn="r">
              <a:buFont typeface="Arial" pitchFamily="34" charset="0"/>
              <a:buChar char="•"/>
            </a:pPr>
            <a:r>
              <a:rPr lang="en-US" sz="3500" b="1" dirty="0"/>
              <a:t>Total _____ /45 </a:t>
            </a:r>
            <a:r>
              <a:rPr lang="en-US" sz="3500" b="1" dirty="0" err="1"/>
              <a:t>pts</a:t>
            </a:r>
            <a:r>
              <a:rPr lang="en-US" sz="2800" dirty="0"/>
              <a:t>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2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061702" y="356220"/>
            <a:ext cx="406233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</a:rPr>
              <a:t>Making a Sandwich</a:t>
            </a:r>
            <a:endParaRPr kumimoji="0" lang="en-US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</a:rPr>
              <a:t>(</a:t>
            </a:r>
            <a:r>
              <a:rPr kumimoji="0" lang="en-US" altLang="en-US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</a:rPr>
              <a:t>An effective way to make clear paragraphs</a:t>
            </a:r>
            <a:r>
              <a:rPr kumimoji="0" lang="en-US" alt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</a:rPr>
              <a:t>)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1" descr="MC900334432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757" y="669235"/>
            <a:ext cx="17716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80208" y="1775867"/>
            <a:ext cx="11708655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</a:rPr>
              <a:t>				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</a:rPr>
              <a:t>Top Bun—Clear topic sentence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</a:rPr>
              <a:t>“One reason students should enroll in online classes is because they force students to use time management skills.”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</a:rPr>
              <a:t>		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</a:rPr>
              <a:t>Meat, Cheese, and Fixings—Details, examples, and evidence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</a:rPr>
              <a:t>“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</a:rPr>
              <a:t>For instance, when in an online class, a student must determine how to juggle all of the assignments that are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</a:rPr>
              <a:t>required.  The student will most likely need to complete some reading, contribute to a discussion board, take 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</a:rPr>
              <a:t>quiz, complete an essay, or do a variety of other assignments.  These assignments are due by a particular date;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</a:rPr>
              <a:t>thus, the student must be sure that he/she manages time properly in order to get all of the assignments done by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</a:rPr>
              <a:t>the stated date.  Furthermore, most of the time, all of this has to be done within one week. . .”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</a:rPr>
              <a:t>			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</a:rPr>
              <a:t>Bottom Bun—Paragraph Closer</a:t>
            </a: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</a:rPr>
              <a:t>“Using good time management skills is an important part of being a successful college student, therefore taking 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</a:rPr>
              <a:t>online class can be advantageous to students.  Students should give online classes a try.”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</a:rPr>
              <a:t>Don’t let your sandwich fall apart!  It will be a mess! Be sure to have a topic sentence,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fornian FB" panose="0207040306080B030204" pitchFamily="18" charset="0"/>
                <a:ea typeface="Times New Roman" panose="02020603050405020304" pitchFamily="18" charset="0"/>
              </a:rPr>
              <a:t>clear details, and a paragraph closing.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091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5161" y="334851"/>
            <a:ext cx="941445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Outline Format</a:t>
            </a:r>
          </a:p>
          <a:p>
            <a:pPr marL="400050" indent="-400050">
              <a:buAutoNum type="romanUcPeriod"/>
            </a:pPr>
            <a:r>
              <a:rPr lang="en-US" dirty="0" smtClean="0"/>
              <a:t>Introduction</a:t>
            </a:r>
          </a:p>
          <a:p>
            <a:pPr marL="800100" lvl="1" indent="-342900">
              <a:buAutoNum type="alphaUcPeriod"/>
            </a:pPr>
            <a:r>
              <a:rPr lang="en-US" dirty="0" smtClean="0"/>
              <a:t>Hook the reader with an interesting quote or fact.</a:t>
            </a:r>
          </a:p>
          <a:p>
            <a:pPr marL="800100" lvl="1" indent="-342900">
              <a:buAutoNum type="alphaUcPeriod"/>
            </a:pPr>
            <a:r>
              <a:rPr lang="en-US" dirty="0" smtClean="0"/>
              <a:t>Supporting sentences relating to essay’s topic</a:t>
            </a:r>
          </a:p>
          <a:p>
            <a:pPr marL="800100" lvl="1" indent="-342900">
              <a:buAutoNum type="alphaUcPeriod"/>
            </a:pPr>
            <a:r>
              <a:rPr lang="en-US" dirty="0" smtClean="0"/>
              <a:t>Thesis statement: includes three main points about the topic</a:t>
            </a:r>
          </a:p>
          <a:p>
            <a:pPr marL="342900" indent="-342900">
              <a:buAutoNum type="romanUcPeriod"/>
            </a:pPr>
            <a:r>
              <a:rPr lang="en-US" dirty="0" smtClean="0"/>
              <a:t>Main Point #1</a:t>
            </a:r>
          </a:p>
          <a:p>
            <a:pPr marL="800100" lvl="1" indent="-342900">
              <a:buAutoNum type="alphaUcPeriod"/>
            </a:pPr>
            <a:r>
              <a:rPr lang="en-US" dirty="0" smtClean="0"/>
              <a:t>Topic sentence and transition into paragraph</a:t>
            </a:r>
          </a:p>
          <a:p>
            <a:pPr marL="800100" lvl="1" indent="-342900">
              <a:buAutoNum type="alphaUcPeriod"/>
            </a:pPr>
            <a:r>
              <a:rPr lang="en-US" dirty="0" smtClean="0"/>
              <a:t>Supporting sentences and explanations</a:t>
            </a:r>
          </a:p>
          <a:p>
            <a:pPr marL="800100" lvl="1" indent="-342900">
              <a:buAutoNum type="alphaUcPeriod"/>
            </a:pPr>
            <a:r>
              <a:rPr lang="en-US" dirty="0" smtClean="0"/>
              <a:t>Conclusion</a:t>
            </a:r>
          </a:p>
          <a:p>
            <a:r>
              <a:rPr lang="en-US" dirty="0" smtClean="0"/>
              <a:t>III. Main Point #2</a:t>
            </a:r>
          </a:p>
          <a:p>
            <a:pPr lvl="1"/>
            <a:r>
              <a:rPr lang="en-US" dirty="0" smtClean="0"/>
              <a:t>A. </a:t>
            </a:r>
            <a:r>
              <a:rPr lang="en-US" dirty="0"/>
              <a:t>Topic sentence and transition into paragraph</a:t>
            </a:r>
          </a:p>
          <a:p>
            <a:pPr marL="800100" lvl="1" indent="-342900">
              <a:buAutoNum type="alphaUcPeriod"/>
            </a:pPr>
            <a:r>
              <a:rPr lang="en-US" dirty="0"/>
              <a:t>Supporting sentences and explanations</a:t>
            </a:r>
          </a:p>
          <a:p>
            <a:pPr marL="800100" lvl="1" indent="-342900">
              <a:buAutoNum type="alphaUcPeriod"/>
            </a:pPr>
            <a:r>
              <a:rPr lang="en-US" dirty="0" smtClean="0"/>
              <a:t>Conclusion</a:t>
            </a:r>
          </a:p>
          <a:p>
            <a:r>
              <a:rPr lang="en-US" dirty="0" smtClean="0"/>
              <a:t>IV. Main Point #3</a:t>
            </a:r>
          </a:p>
          <a:p>
            <a:pPr marL="800100" lvl="1" indent="-342900">
              <a:buAutoNum type="alphaUcPeriod"/>
            </a:pPr>
            <a:r>
              <a:rPr lang="en-US" dirty="0"/>
              <a:t>Topic sentence and transition into paragraph</a:t>
            </a:r>
          </a:p>
          <a:p>
            <a:pPr marL="800100" lvl="1" indent="-342900">
              <a:buAutoNum type="alphaUcPeriod"/>
            </a:pPr>
            <a:r>
              <a:rPr lang="en-US" dirty="0"/>
              <a:t>Supporting sentences and explanations</a:t>
            </a:r>
          </a:p>
          <a:p>
            <a:pPr marL="800100" lvl="1" indent="-342900">
              <a:buAutoNum type="alphaUcPeriod"/>
            </a:pPr>
            <a:r>
              <a:rPr lang="en-US" dirty="0"/>
              <a:t>Conclusion</a:t>
            </a:r>
          </a:p>
          <a:p>
            <a:r>
              <a:rPr lang="en-US" dirty="0" smtClean="0"/>
              <a:t>V. Conclusion </a:t>
            </a:r>
            <a:endParaRPr lang="en-US" dirty="0"/>
          </a:p>
          <a:p>
            <a:r>
              <a:rPr lang="en-US" dirty="0" smtClean="0"/>
              <a:t>	A. Review </a:t>
            </a:r>
            <a:r>
              <a:rPr lang="en-US" dirty="0"/>
              <a:t>topics</a:t>
            </a:r>
          </a:p>
          <a:p>
            <a:r>
              <a:rPr lang="en-US" dirty="0"/>
              <a:t>	B. Restate thesis sentence</a:t>
            </a:r>
          </a:p>
          <a:p>
            <a:r>
              <a:rPr lang="en-US" dirty="0"/>
              <a:t>	C. Sum up with quote.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297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91407" y="173421"/>
            <a:ext cx="870256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Outline</a:t>
            </a:r>
          </a:p>
          <a:p>
            <a:pPr marL="400050" indent="-400050">
              <a:buAutoNum type="romanUcPeriod"/>
            </a:pPr>
            <a:r>
              <a:rPr lang="en-US" dirty="0" smtClean="0"/>
              <a:t>Introduction</a:t>
            </a:r>
          </a:p>
          <a:p>
            <a:r>
              <a:rPr lang="en-US" dirty="0"/>
              <a:t>	</a:t>
            </a:r>
            <a:r>
              <a:rPr lang="en-US" dirty="0" smtClean="0"/>
              <a:t>A. “It is widely known that people who own pets tend to live longer,” stated Mrs. Bass.  </a:t>
            </a:r>
          </a:p>
          <a:p>
            <a:r>
              <a:rPr lang="en-US" dirty="0"/>
              <a:t>	</a:t>
            </a:r>
            <a:r>
              <a:rPr lang="en-US" dirty="0" smtClean="0"/>
              <a:t>B. Supporting Sentences</a:t>
            </a:r>
          </a:p>
          <a:p>
            <a:r>
              <a:rPr lang="en-US" dirty="0"/>
              <a:t>	</a:t>
            </a:r>
            <a:r>
              <a:rPr lang="en-US" dirty="0" smtClean="0"/>
              <a:t>C. Thesis:  When caring for a pet, it is important for an owner to consider the physical, emotional, and financial needs of that pet.</a:t>
            </a:r>
          </a:p>
          <a:p>
            <a:endParaRPr lang="en-US" dirty="0"/>
          </a:p>
          <a:p>
            <a:r>
              <a:rPr lang="en-US" dirty="0" smtClean="0"/>
              <a:t>II. Physical Needs</a:t>
            </a:r>
          </a:p>
          <a:p>
            <a:r>
              <a:rPr lang="en-US" dirty="0"/>
              <a:t>	</a:t>
            </a:r>
            <a:r>
              <a:rPr lang="en-US" dirty="0" smtClean="0"/>
              <a:t>A. Topic sentence</a:t>
            </a:r>
          </a:p>
          <a:p>
            <a:r>
              <a:rPr lang="en-US" dirty="0"/>
              <a:t>	</a:t>
            </a:r>
            <a:r>
              <a:rPr lang="en-US" dirty="0" smtClean="0"/>
              <a:t>B. Explain with supporting sentences</a:t>
            </a:r>
          </a:p>
          <a:p>
            <a:r>
              <a:rPr lang="en-US" dirty="0"/>
              <a:t>	</a:t>
            </a:r>
            <a:r>
              <a:rPr lang="en-US" dirty="0" smtClean="0"/>
              <a:t>C. Conclude </a:t>
            </a:r>
          </a:p>
          <a:p>
            <a:r>
              <a:rPr lang="en-US" dirty="0" smtClean="0"/>
              <a:t>III. Emotional Needs</a:t>
            </a:r>
          </a:p>
          <a:p>
            <a:r>
              <a:rPr lang="en-US" dirty="0"/>
              <a:t>	</a:t>
            </a:r>
            <a:r>
              <a:rPr lang="en-US" dirty="0" smtClean="0"/>
              <a:t>A. Topic sentence</a:t>
            </a:r>
          </a:p>
          <a:p>
            <a:r>
              <a:rPr lang="en-US" dirty="0"/>
              <a:t>	</a:t>
            </a:r>
            <a:r>
              <a:rPr lang="en-US" dirty="0" smtClean="0"/>
              <a:t>B. Explain</a:t>
            </a:r>
          </a:p>
          <a:p>
            <a:r>
              <a:rPr lang="en-US" dirty="0"/>
              <a:t>	</a:t>
            </a:r>
            <a:r>
              <a:rPr lang="en-US" dirty="0" smtClean="0"/>
              <a:t>C. Conclude</a:t>
            </a:r>
          </a:p>
          <a:p>
            <a:r>
              <a:rPr lang="en-US" dirty="0" smtClean="0"/>
              <a:t>IV. Financial Needs</a:t>
            </a:r>
          </a:p>
          <a:p>
            <a:r>
              <a:rPr lang="en-US" dirty="0"/>
              <a:t>	</a:t>
            </a:r>
            <a:r>
              <a:rPr lang="en-US" dirty="0" smtClean="0"/>
              <a:t>A. Topic sentence</a:t>
            </a:r>
          </a:p>
          <a:p>
            <a:r>
              <a:rPr lang="en-US" dirty="0"/>
              <a:t>	</a:t>
            </a:r>
            <a:r>
              <a:rPr lang="en-US" dirty="0" smtClean="0"/>
              <a:t>B. Explain</a:t>
            </a:r>
          </a:p>
          <a:p>
            <a:r>
              <a:rPr lang="en-US" dirty="0"/>
              <a:t>	</a:t>
            </a:r>
            <a:r>
              <a:rPr lang="en-US" dirty="0" smtClean="0"/>
              <a:t>C. Conclude</a:t>
            </a:r>
          </a:p>
          <a:p>
            <a:r>
              <a:rPr lang="en-US" dirty="0" smtClean="0"/>
              <a:t>V. Conclusion</a:t>
            </a:r>
          </a:p>
          <a:p>
            <a:r>
              <a:rPr lang="en-US" dirty="0"/>
              <a:t>	</a:t>
            </a:r>
            <a:r>
              <a:rPr lang="en-US" dirty="0" smtClean="0"/>
              <a:t>A. Review topics</a:t>
            </a:r>
          </a:p>
          <a:p>
            <a:r>
              <a:rPr lang="en-US" dirty="0"/>
              <a:t>	</a:t>
            </a:r>
            <a:r>
              <a:rPr lang="en-US" dirty="0" smtClean="0"/>
              <a:t>B. Restate thesis sentence</a:t>
            </a:r>
          </a:p>
          <a:p>
            <a:r>
              <a:rPr lang="en-US" dirty="0" smtClean="0"/>
              <a:t>	C. Sum up with quote.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31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Peer Editing Essays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685800"/>
            <a:ext cx="9144000" cy="5943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Take each essay and highlight or underline and label the different parts.</a:t>
            </a:r>
          </a:p>
          <a:p>
            <a:pPr lvl="1"/>
            <a:r>
              <a:rPr lang="en-US" sz="2400" dirty="0" smtClean="0"/>
              <a:t>Intro: Quote and Thesis</a:t>
            </a:r>
          </a:p>
          <a:p>
            <a:pPr lvl="1"/>
            <a:r>
              <a:rPr lang="en-US" sz="2400" dirty="0" smtClean="0"/>
              <a:t>Each body paragraph’s </a:t>
            </a:r>
            <a:r>
              <a:rPr lang="en-US" sz="2400" dirty="0" smtClean="0"/>
              <a:t>transition </a:t>
            </a:r>
            <a:r>
              <a:rPr lang="en-US" sz="2400" dirty="0" smtClean="0"/>
              <a:t>sentence</a:t>
            </a:r>
          </a:p>
          <a:p>
            <a:pPr lvl="1"/>
            <a:r>
              <a:rPr lang="en-US" sz="2400" dirty="0" smtClean="0"/>
              <a:t>Conclusion: Quote and Restatement of thesis</a:t>
            </a:r>
          </a:p>
          <a:p>
            <a:r>
              <a:rPr lang="en-US" sz="2800" dirty="0" smtClean="0"/>
              <a:t>Count the number of sentences in each paragraph and write the outside of the paragraph.</a:t>
            </a:r>
          </a:p>
          <a:p>
            <a:r>
              <a:rPr lang="en-US" sz="2800" dirty="0" smtClean="0"/>
              <a:t>Circle any “you” or “I”…</a:t>
            </a:r>
          </a:p>
          <a:p>
            <a:r>
              <a:rPr lang="en-US" sz="2800" dirty="0" smtClean="0"/>
              <a:t>Circle any misspelled words or incorrect usage.</a:t>
            </a:r>
          </a:p>
          <a:p>
            <a:r>
              <a:rPr lang="en-US" sz="2800" dirty="0" smtClean="0"/>
              <a:t>If anything is unclear or left out – mark this with a ? And ask them to include more info.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323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/>
              <a:t>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4" t="14515" r="5040" b="9073"/>
          <a:stretch/>
        </p:blipFill>
        <p:spPr bwMode="auto">
          <a:xfrm>
            <a:off x="1447800" y="762000"/>
            <a:ext cx="9248548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24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57</TotalTime>
  <Words>388</Words>
  <Application>Microsoft Office PowerPoint</Application>
  <PresentationFormat>Widescreen</PresentationFormat>
  <Paragraphs>97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Californian FB</vt:lpstr>
      <vt:lpstr>Century Gothic</vt:lpstr>
      <vt:lpstr>Garamond</vt:lpstr>
      <vt:lpstr>Times New Roman</vt:lpstr>
      <vt:lpstr>Savon</vt:lpstr>
      <vt:lpstr>Essay Writing The Care of a Pet</vt:lpstr>
      <vt:lpstr>5 Paragraph Pet Essay Rubric</vt:lpstr>
      <vt:lpstr>PowerPoint Presentation</vt:lpstr>
      <vt:lpstr>PowerPoint Presentation</vt:lpstr>
      <vt:lpstr>PowerPoint Presentation</vt:lpstr>
      <vt:lpstr>Peer Editing Essays</vt:lpstr>
      <vt:lpstr>Example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 Writing The Care of a Pet</dc:title>
  <dc:creator>Bass Ashley E</dc:creator>
  <cp:lastModifiedBy>Bass Ashley E</cp:lastModifiedBy>
  <cp:revision>6</cp:revision>
  <dcterms:created xsi:type="dcterms:W3CDTF">2015-08-24T19:52:36Z</dcterms:created>
  <dcterms:modified xsi:type="dcterms:W3CDTF">2015-08-26T20:06:25Z</dcterms:modified>
</cp:coreProperties>
</file>